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1" r:id="rId48"/>
    <p:sldId id="30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DBD"/>
    <a:srgbClr val="EA3323"/>
    <a:srgbClr val="43C955"/>
    <a:srgbClr val="C5E0B4"/>
    <a:srgbClr val="D49D76"/>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78" autoAdjust="0"/>
    <p:restoredTop sz="95184" autoAdjust="0"/>
  </p:normalViewPr>
  <p:slideViewPr>
    <p:cSldViewPr snapToGrid="0">
      <p:cViewPr varScale="1">
        <p:scale>
          <a:sx n="148" d="100"/>
          <a:sy n="148"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2025/11/20</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2025/11/20</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1026021" y="372082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3244767" y="5107681"/>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a:extLst>
              <a:ext uri="{FF2B5EF4-FFF2-40B4-BE49-F238E27FC236}">
                <a16:creationId xmlns:a16="http://schemas.microsoft.com/office/drawing/2014/main" id="{5981EFFB-0FD5-FD9A-52C7-C46A96FD1155}"/>
              </a:ext>
            </a:extLst>
          </p:cNvPr>
          <p:cNvSpPr txBox="1"/>
          <p:nvPr/>
        </p:nvSpPr>
        <p:spPr>
          <a:xfrm>
            <a:off x="1348028" y="416561"/>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 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337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54398"/>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zh-CN" altLang="en-US" sz="1400" b="1" i="1" dirty="0">
                <a:latin typeface="Times New Roman" panose="02020603050405020304" pitchFamily="18" charset="0"/>
                <a:cs typeface="Times New Roman" panose="02020603050405020304" pitchFamily="18" charset="0"/>
              </a:rPr>
              <a:t>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zh-CN" altLang="en-US" sz="1400" b="1" i="1" dirty="0">
                <a:latin typeface="Times New Roman" panose="02020603050405020304" pitchFamily="18" charset="0"/>
                <a:cs typeface="Times New Roman" panose="02020603050405020304" pitchFamily="18" charset="0"/>
              </a:rPr>
              <a:t>abstract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376" b="-3846"/>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i="1" dirty="0">
                <a:solidFill>
                  <a:srgbClr val="FF0000"/>
                </a:solidFill>
                <a:latin typeface="Times New Roman" panose="02020603050405020304" pitchFamily="18" charset="0"/>
                <a:cs typeface="Times New Roman" panose="02020603050405020304" pitchFamily="18" charset="0"/>
              </a:rPr>
              <a:t>user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t</a:t>
            </a:r>
            <a:r>
              <a:rPr lang="en-US" altLang="zh-CN" sz="1400" i="1" dirty="0">
                <a:latin typeface="Times New Roman" panose="02020603050405020304" pitchFamily="18" charset="0"/>
                <a:cs typeface="Times New Roman" panose="02020603050405020304" pitchFamily="18" charset="0"/>
              </a:rPr>
              <a: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48329"/>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Only s</a:t>
            </a:r>
            <a:r>
              <a:rPr lang="zh-CN" altLang="en-US" sz="1400" dirty="0">
                <a:latin typeface="Times New Roman" panose="02020603050405020304" pitchFamily="18" charset="0"/>
                <a:cs typeface="Times New Roman" panose="02020603050405020304" pitchFamily="18" charset="0"/>
              </a:rPr>
              <a:t>ingle </a:t>
            </a:r>
            <a:r>
              <a:rPr lang="en-US" altLang="zh-CN" sz="1400" dirty="0">
                <a:latin typeface="Times New Roman" panose="02020603050405020304" pitchFamily="18" charset="0"/>
                <a:cs typeface="Times New Roman" panose="02020603050405020304" pitchFamily="18" charset="0"/>
              </a:rPr>
              <a:t>t</a:t>
            </a:r>
            <a:r>
              <a:rPr lang="zh-CN" altLang="en-US" sz="1400" dirty="0">
                <a:latin typeface="Times New Roman" panose="02020603050405020304" pitchFamily="18" charset="0"/>
                <a:cs typeface="Times New Roman" panose="02020603050405020304" pitchFamily="18" charset="0"/>
              </a:rPr>
              <a:t>ask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 </a:t>
            </a:r>
            <a:r>
              <a:rPr lang="zh-CN" altLang="en-US" sz="1400" dirty="0">
                <a:latin typeface="Times New Roman" panose="02020603050405020304" pitchFamily="18" charset="0"/>
                <a:cs typeface="Times New Roman" panose="02020603050405020304" pitchFamily="18" charset="0"/>
              </a:rPr>
              <a:t>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All t</a:t>
            </a:r>
            <a:r>
              <a:rPr lang="zh-CN" altLang="en-US" sz="1400" dirty="0">
                <a:latin typeface="Times New Roman" panose="02020603050405020304" pitchFamily="18" charset="0"/>
                <a:cs typeface="Times New Roman" panose="02020603050405020304" pitchFamily="18" charset="0"/>
              </a:rPr>
              <a:t>ask</a:t>
            </a:r>
            <a:r>
              <a:rPr lang="en-US" altLang="zh-CN" sz="1400" dirty="0">
                <a:latin typeface="Times New Roman" panose="02020603050405020304" pitchFamily="18" charset="0"/>
                <a:cs typeface="Times New Roman" panose="02020603050405020304" pitchFamily="18" charset="0"/>
              </a:rPr>
              <a:t>s jointly</a:t>
            </a:r>
            <a:r>
              <a:rPr lang="zh-CN" altLang="en-US" sz="1400" dirty="0">
                <a:latin typeface="Times New Roman" panose="02020603050405020304" pitchFamily="18" charset="0"/>
                <a:cs typeface="Times New Roman" panose="02020603050405020304" pitchFamily="18" charset="0"/>
              </a:rPr>
              <a:t> to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verify</a:t>
            </a:r>
            <a:r>
              <a:rPr lang="zh-CN" altLang="en-US" sz="1400" dirty="0">
                <a:latin typeface="Times New Roman" panose="02020603050405020304" pitchFamily="18" charset="0"/>
                <a:cs typeface="Times New Roman" panose="02020603050405020304" pitchFamily="18" charset="0"/>
              </a:rPr>
              <a:t> data</a:t>
            </a:r>
            <a:r>
              <a:rPr lang="en-US" altLang="zh-CN" sz="1400" dirty="0">
                <a:latin typeface="Times New Roman" panose="02020603050405020304" pitchFamily="18" charset="0"/>
                <a:cs typeface="Times New Roman" panose="02020603050405020304" pitchFamily="18" charset="0"/>
              </a:rPr>
              <a:t>set</a:t>
            </a:r>
            <a:r>
              <a:rPr lang="zh-CN" altLang="en-US" sz="1400" dirty="0">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adversarial model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Deceptive and task-unified prompts 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2" y="-56645"/>
            <a:ext cx="440974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a:t>
            </a:r>
            <a:r>
              <a:rPr lang="en" altLang="zh-CN" sz="1200" b="1" dirty="0">
                <a:solidFill>
                  <a:srgbClr val="111133"/>
                </a:solidFill>
                <a:latin typeface="Times New Roman" panose="02020603050405020304" pitchFamily="18" charset="0"/>
                <a:cs typeface="Times New Roman" panose="02020603050405020304" pitchFamily="18" charset="0"/>
              </a:rPr>
              <a:t>Prompt-driven </a:t>
            </a:r>
            <a:r>
              <a:rPr lang="en-US" altLang="zh-CN" sz="1200" b="1" dirty="0">
                <a:solidFill>
                  <a:srgbClr val="111133"/>
                </a:solidFill>
                <a:latin typeface="Times New Roman" panose="02020603050405020304" pitchFamily="18" charset="0"/>
                <a:cs typeface="Times New Roman" panose="02020603050405020304" pitchFamily="18" charset="0"/>
              </a:rPr>
              <a:t>t</a:t>
            </a:r>
            <a:r>
              <a:rPr lang="en" altLang="zh-CN" sz="1200" b="1" dirty="0">
                <a:solidFill>
                  <a:srgbClr val="111133"/>
                </a:solidFill>
                <a:latin typeface="Times New Roman" panose="02020603050405020304" pitchFamily="18" charset="0"/>
                <a:cs typeface="Times New Roman" panose="02020603050405020304" pitchFamily="18" charset="0"/>
              </a:rPr>
              <a:t>ext </a:t>
            </a:r>
            <a:r>
              <a:rPr lang="en-US" altLang="zh-CN" sz="1200" b="1" dirty="0">
                <a:solidFill>
                  <a:srgbClr val="111133"/>
                </a:solidFill>
                <a:latin typeface="Times New Roman" panose="02020603050405020304" pitchFamily="18" charset="0"/>
                <a:cs typeface="Times New Roman" panose="02020603050405020304" pitchFamily="18" charset="0"/>
              </a:rPr>
              <a:t>a</a:t>
            </a:r>
            <a:r>
              <a:rPr lang="en" altLang="zh-CN" sz="1200" b="1" dirty="0">
                <a:solidFill>
                  <a:srgbClr val="111133"/>
                </a:solidFill>
                <a:latin typeface="Times New Roman" panose="02020603050405020304" pitchFamily="18" charset="0"/>
                <a:cs typeface="Times New Roman" panose="02020603050405020304" pitchFamily="18" charset="0"/>
              </a:rPr>
              <a:t>ttribute </a:t>
            </a:r>
            <a:r>
              <a:rPr lang="en-US" altLang="zh-CN" sz="1200" b="1" dirty="0">
                <a:solidFill>
                  <a:srgbClr val="111133"/>
                </a:solidFill>
                <a:latin typeface="Times New Roman" panose="02020603050405020304" pitchFamily="18" charset="0"/>
                <a:cs typeface="Times New Roman" panose="02020603050405020304" pitchFamily="18" charset="0"/>
              </a:rPr>
              <a:t>g</a:t>
            </a:r>
            <a:r>
              <a:rPr lang="en" altLang="zh-CN" sz="1200" b="1" dirty="0">
                <a:solidFill>
                  <a:srgbClr val="111133"/>
                </a:solidFill>
                <a:latin typeface="Times New Roman" panose="02020603050405020304" pitchFamily="18" charset="0"/>
                <a:cs typeface="Times New Roman" panose="02020603050405020304" pitchFamily="18" charset="0"/>
              </a:rPr>
              <a:t>raph ownership verification</a:t>
            </a:r>
            <a:endParaRPr lang="en-US" altLang="zh-CN" sz="12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3070</TotalTime>
  <Words>4352</Words>
  <Application>Microsoft Macintosh PowerPoint</Application>
  <PresentationFormat>宽屏</PresentationFormat>
  <Paragraphs>448</Paragraphs>
  <Slides>48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48</vt:i4>
      </vt:variant>
    </vt:vector>
  </HeadingPairs>
  <TitlesOfParts>
    <vt:vector size="60" baseType="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1327</cp:revision>
  <dcterms:created xsi:type="dcterms:W3CDTF">2025-08-14T07:06:40Z</dcterms:created>
  <dcterms:modified xsi:type="dcterms:W3CDTF">2025-11-20T03:54:01Z</dcterms:modified>
</cp:coreProperties>
</file>